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60" r:id="rId4"/>
    <p:sldId id="258" r:id="rId5"/>
    <p:sldId id="259"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4E5B9B9-E902-4027-8099-C6D97CD55D29}" v="34" dt="2024-11-12T16:17:35.986"/>
    <p1510:client id="{2463C0AB-BBF1-D972-5B60-526D9C2824CC}" v="2" dt="2024-11-12T16:16:33.8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7" d="100"/>
          <a:sy n="107" d="100"/>
        </p:scale>
        <p:origin x="63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E406ED-7BCC-41C1-9628-778E30202E8B}" type="datetimeFigureOut">
              <a:rPr lang="en-US" smtClean="0"/>
              <a:t>11/22/2024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EFCDDC-DEFB-4CE0-B1B3-F4457C5F5BAC}" type="slidenum">
              <a:rPr lang="en-US" smtClean="0"/>
              <a:t>‹#›</a:t>
            </a:fld>
            <a:endParaRPr lang="en-US"/>
          </a:p>
        </p:txBody>
      </p:sp>
    </p:spTree>
    <p:extLst>
      <p:ext uri="{BB962C8B-B14F-4D97-AF65-F5344CB8AC3E}">
        <p14:creationId xmlns:p14="http://schemas.microsoft.com/office/powerpoint/2010/main" val="14785311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FEFCDDC-DEFB-4CE0-B1B3-F4457C5F5BAC}" type="slidenum">
              <a:rPr lang="en-US" smtClean="0"/>
              <a:t>2</a:t>
            </a:fld>
            <a:endParaRPr lang="en-US"/>
          </a:p>
        </p:txBody>
      </p:sp>
    </p:spTree>
    <p:extLst>
      <p:ext uri="{BB962C8B-B14F-4D97-AF65-F5344CB8AC3E}">
        <p14:creationId xmlns:p14="http://schemas.microsoft.com/office/powerpoint/2010/main" val="38594312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FEFCDDC-DEFB-4CE0-B1B3-F4457C5F5BAC}" type="slidenum">
              <a:rPr lang="en-US" smtClean="0"/>
              <a:t>3</a:t>
            </a:fld>
            <a:endParaRPr lang="en-US"/>
          </a:p>
        </p:txBody>
      </p:sp>
    </p:spTree>
    <p:extLst>
      <p:ext uri="{BB962C8B-B14F-4D97-AF65-F5344CB8AC3E}">
        <p14:creationId xmlns:p14="http://schemas.microsoft.com/office/powerpoint/2010/main" val="4392958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23079D-2403-07A8-F968-44E14E35132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6C21E15-6A0B-8556-0C74-8DFA75B11AB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CB8AC8B-565A-F166-1509-F71F10551167}"/>
              </a:ext>
            </a:extLst>
          </p:cNvPr>
          <p:cNvSpPr>
            <a:spLocks noGrp="1"/>
          </p:cNvSpPr>
          <p:nvPr>
            <p:ph type="dt" sz="half" idx="10"/>
          </p:nvPr>
        </p:nvSpPr>
        <p:spPr/>
        <p:txBody>
          <a:bodyPr/>
          <a:lstStyle/>
          <a:p>
            <a:fld id="{6EB4ACF9-4C2A-4694-B498-48C8F70C0B17}" type="datetimeFigureOut">
              <a:rPr lang="en-US" smtClean="0"/>
              <a:t>11/22/2024</a:t>
            </a:fld>
            <a:endParaRPr lang="en-US"/>
          </a:p>
        </p:txBody>
      </p:sp>
      <p:sp>
        <p:nvSpPr>
          <p:cNvPr id="5" name="Footer Placeholder 4">
            <a:extLst>
              <a:ext uri="{FF2B5EF4-FFF2-40B4-BE49-F238E27FC236}">
                <a16:creationId xmlns:a16="http://schemas.microsoft.com/office/drawing/2014/main" id="{8BE26F7F-4CB6-00EE-38D3-E36E7209A4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B604DD-9C89-E73E-DD59-B5EB37DCEA01}"/>
              </a:ext>
            </a:extLst>
          </p:cNvPr>
          <p:cNvSpPr>
            <a:spLocks noGrp="1"/>
          </p:cNvSpPr>
          <p:nvPr>
            <p:ph type="sldNum" sz="quarter" idx="12"/>
          </p:nvPr>
        </p:nvSpPr>
        <p:spPr/>
        <p:txBody>
          <a:bodyPr/>
          <a:lstStyle/>
          <a:p>
            <a:fld id="{09467C59-7230-41F4-9301-D89330A4327A}" type="slidenum">
              <a:rPr lang="en-US" smtClean="0"/>
              <a:t>‹#›</a:t>
            </a:fld>
            <a:endParaRPr lang="en-US"/>
          </a:p>
        </p:txBody>
      </p:sp>
    </p:spTree>
    <p:extLst>
      <p:ext uri="{BB962C8B-B14F-4D97-AF65-F5344CB8AC3E}">
        <p14:creationId xmlns:p14="http://schemas.microsoft.com/office/powerpoint/2010/main" val="36371376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ECA3F-C78D-E9F3-96F5-580DCAD1DE2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70F6F71-1EDA-ED1A-EB05-751B18A2C9A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5FBF53-B304-56C4-D084-42D6771B2901}"/>
              </a:ext>
            </a:extLst>
          </p:cNvPr>
          <p:cNvSpPr>
            <a:spLocks noGrp="1"/>
          </p:cNvSpPr>
          <p:nvPr>
            <p:ph type="dt" sz="half" idx="10"/>
          </p:nvPr>
        </p:nvSpPr>
        <p:spPr/>
        <p:txBody>
          <a:bodyPr/>
          <a:lstStyle/>
          <a:p>
            <a:fld id="{6EB4ACF9-4C2A-4694-B498-48C8F70C0B17}" type="datetimeFigureOut">
              <a:rPr lang="en-US" smtClean="0"/>
              <a:t>11/22/2024</a:t>
            </a:fld>
            <a:endParaRPr lang="en-US"/>
          </a:p>
        </p:txBody>
      </p:sp>
      <p:sp>
        <p:nvSpPr>
          <p:cNvPr id="5" name="Footer Placeholder 4">
            <a:extLst>
              <a:ext uri="{FF2B5EF4-FFF2-40B4-BE49-F238E27FC236}">
                <a16:creationId xmlns:a16="http://schemas.microsoft.com/office/drawing/2014/main" id="{23D15625-DC40-8B7A-C20C-6041110F85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8C3A92-D26D-5A2C-6F86-609E46552456}"/>
              </a:ext>
            </a:extLst>
          </p:cNvPr>
          <p:cNvSpPr>
            <a:spLocks noGrp="1"/>
          </p:cNvSpPr>
          <p:nvPr>
            <p:ph type="sldNum" sz="quarter" idx="12"/>
          </p:nvPr>
        </p:nvSpPr>
        <p:spPr/>
        <p:txBody>
          <a:bodyPr/>
          <a:lstStyle/>
          <a:p>
            <a:fld id="{09467C59-7230-41F4-9301-D89330A4327A}" type="slidenum">
              <a:rPr lang="en-US" smtClean="0"/>
              <a:t>‹#›</a:t>
            </a:fld>
            <a:endParaRPr lang="en-US"/>
          </a:p>
        </p:txBody>
      </p:sp>
    </p:spTree>
    <p:extLst>
      <p:ext uri="{BB962C8B-B14F-4D97-AF65-F5344CB8AC3E}">
        <p14:creationId xmlns:p14="http://schemas.microsoft.com/office/powerpoint/2010/main" val="16070580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592C9DE-9347-9D08-440C-1E06C6FCC43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5D079F8-6EA7-4709-734B-6C8B5D30CBB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19A0BB-039D-C450-2EAA-AE9604329E23}"/>
              </a:ext>
            </a:extLst>
          </p:cNvPr>
          <p:cNvSpPr>
            <a:spLocks noGrp="1"/>
          </p:cNvSpPr>
          <p:nvPr>
            <p:ph type="dt" sz="half" idx="10"/>
          </p:nvPr>
        </p:nvSpPr>
        <p:spPr/>
        <p:txBody>
          <a:bodyPr/>
          <a:lstStyle/>
          <a:p>
            <a:fld id="{6EB4ACF9-4C2A-4694-B498-48C8F70C0B17}" type="datetimeFigureOut">
              <a:rPr lang="en-US" smtClean="0"/>
              <a:t>11/22/2024</a:t>
            </a:fld>
            <a:endParaRPr lang="en-US"/>
          </a:p>
        </p:txBody>
      </p:sp>
      <p:sp>
        <p:nvSpPr>
          <p:cNvPr id="5" name="Footer Placeholder 4">
            <a:extLst>
              <a:ext uri="{FF2B5EF4-FFF2-40B4-BE49-F238E27FC236}">
                <a16:creationId xmlns:a16="http://schemas.microsoft.com/office/drawing/2014/main" id="{FDE8CDE7-967D-BA34-DE44-824E798B94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0FF6A38-4753-8D7E-0916-6FE8E5B85FFC}"/>
              </a:ext>
            </a:extLst>
          </p:cNvPr>
          <p:cNvSpPr>
            <a:spLocks noGrp="1"/>
          </p:cNvSpPr>
          <p:nvPr>
            <p:ph type="sldNum" sz="quarter" idx="12"/>
          </p:nvPr>
        </p:nvSpPr>
        <p:spPr/>
        <p:txBody>
          <a:bodyPr/>
          <a:lstStyle/>
          <a:p>
            <a:fld id="{09467C59-7230-41F4-9301-D89330A4327A}" type="slidenum">
              <a:rPr lang="en-US" smtClean="0"/>
              <a:t>‹#›</a:t>
            </a:fld>
            <a:endParaRPr lang="en-US"/>
          </a:p>
        </p:txBody>
      </p:sp>
    </p:spTree>
    <p:extLst>
      <p:ext uri="{BB962C8B-B14F-4D97-AF65-F5344CB8AC3E}">
        <p14:creationId xmlns:p14="http://schemas.microsoft.com/office/powerpoint/2010/main" val="1702433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5E7CF-F51C-5879-B2A4-976866F3F36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FFBB1DE-5C95-35D0-0558-E7BF9F05096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C03D2E-DA07-7BFA-1B4C-4B9919B178CC}"/>
              </a:ext>
            </a:extLst>
          </p:cNvPr>
          <p:cNvSpPr>
            <a:spLocks noGrp="1"/>
          </p:cNvSpPr>
          <p:nvPr>
            <p:ph type="dt" sz="half" idx="10"/>
          </p:nvPr>
        </p:nvSpPr>
        <p:spPr/>
        <p:txBody>
          <a:bodyPr/>
          <a:lstStyle/>
          <a:p>
            <a:fld id="{6EB4ACF9-4C2A-4694-B498-48C8F70C0B17}" type="datetimeFigureOut">
              <a:rPr lang="en-US" smtClean="0"/>
              <a:t>11/22/2024</a:t>
            </a:fld>
            <a:endParaRPr lang="en-US"/>
          </a:p>
        </p:txBody>
      </p:sp>
      <p:sp>
        <p:nvSpPr>
          <p:cNvPr id="5" name="Footer Placeholder 4">
            <a:extLst>
              <a:ext uri="{FF2B5EF4-FFF2-40B4-BE49-F238E27FC236}">
                <a16:creationId xmlns:a16="http://schemas.microsoft.com/office/drawing/2014/main" id="{5805E5D3-CC60-A11A-B0C8-DAB7EC29C8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3982CDA-CDD0-9077-92DE-E855564E9335}"/>
              </a:ext>
            </a:extLst>
          </p:cNvPr>
          <p:cNvSpPr>
            <a:spLocks noGrp="1"/>
          </p:cNvSpPr>
          <p:nvPr>
            <p:ph type="sldNum" sz="quarter" idx="12"/>
          </p:nvPr>
        </p:nvSpPr>
        <p:spPr/>
        <p:txBody>
          <a:bodyPr/>
          <a:lstStyle/>
          <a:p>
            <a:fld id="{09467C59-7230-41F4-9301-D89330A4327A}" type="slidenum">
              <a:rPr lang="en-US" smtClean="0"/>
              <a:t>‹#›</a:t>
            </a:fld>
            <a:endParaRPr lang="en-US"/>
          </a:p>
        </p:txBody>
      </p:sp>
    </p:spTree>
    <p:extLst>
      <p:ext uri="{BB962C8B-B14F-4D97-AF65-F5344CB8AC3E}">
        <p14:creationId xmlns:p14="http://schemas.microsoft.com/office/powerpoint/2010/main" val="16057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ED052C-4DFE-95C8-0D1B-177F4720AE8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0EEB42E-D1FE-793C-85D8-67B84152ACA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5BB0EB2-B7DB-74FF-582B-5ED436F36B8B}"/>
              </a:ext>
            </a:extLst>
          </p:cNvPr>
          <p:cNvSpPr>
            <a:spLocks noGrp="1"/>
          </p:cNvSpPr>
          <p:nvPr>
            <p:ph type="dt" sz="half" idx="10"/>
          </p:nvPr>
        </p:nvSpPr>
        <p:spPr/>
        <p:txBody>
          <a:bodyPr/>
          <a:lstStyle/>
          <a:p>
            <a:fld id="{6EB4ACF9-4C2A-4694-B498-48C8F70C0B17}" type="datetimeFigureOut">
              <a:rPr lang="en-US" smtClean="0"/>
              <a:t>11/22/2024</a:t>
            </a:fld>
            <a:endParaRPr lang="en-US"/>
          </a:p>
        </p:txBody>
      </p:sp>
      <p:sp>
        <p:nvSpPr>
          <p:cNvPr id="5" name="Footer Placeholder 4">
            <a:extLst>
              <a:ext uri="{FF2B5EF4-FFF2-40B4-BE49-F238E27FC236}">
                <a16:creationId xmlns:a16="http://schemas.microsoft.com/office/drawing/2014/main" id="{B12672CF-489A-51DC-BA55-F123B8FC70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F6525B-24FE-5980-C4F3-E29422D1DF1A}"/>
              </a:ext>
            </a:extLst>
          </p:cNvPr>
          <p:cNvSpPr>
            <a:spLocks noGrp="1"/>
          </p:cNvSpPr>
          <p:nvPr>
            <p:ph type="sldNum" sz="quarter" idx="12"/>
          </p:nvPr>
        </p:nvSpPr>
        <p:spPr/>
        <p:txBody>
          <a:bodyPr/>
          <a:lstStyle/>
          <a:p>
            <a:fld id="{09467C59-7230-41F4-9301-D89330A4327A}" type="slidenum">
              <a:rPr lang="en-US" smtClean="0"/>
              <a:t>‹#›</a:t>
            </a:fld>
            <a:endParaRPr lang="en-US"/>
          </a:p>
        </p:txBody>
      </p:sp>
    </p:spTree>
    <p:extLst>
      <p:ext uri="{BB962C8B-B14F-4D97-AF65-F5344CB8AC3E}">
        <p14:creationId xmlns:p14="http://schemas.microsoft.com/office/powerpoint/2010/main" val="1784227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9AFD6-B2D7-DA36-AF61-7E8B8528D04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FD5DA82-8474-24A8-AE82-65F8732CC26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C771C0B-74B1-59AE-736A-47A72F5CFB7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60AFE78-FC60-C6C6-1A3E-16462C922B0B}"/>
              </a:ext>
            </a:extLst>
          </p:cNvPr>
          <p:cNvSpPr>
            <a:spLocks noGrp="1"/>
          </p:cNvSpPr>
          <p:nvPr>
            <p:ph type="dt" sz="half" idx="10"/>
          </p:nvPr>
        </p:nvSpPr>
        <p:spPr/>
        <p:txBody>
          <a:bodyPr/>
          <a:lstStyle/>
          <a:p>
            <a:fld id="{6EB4ACF9-4C2A-4694-B498-48C8F70C0B17}" type="datetimeFigureOut">
              <a:rPr lang="en-US" smtClean="0"/>
              <a:t>11/22/2024</a:t>
            </a:fld>
            <a:endParaRPr lang="en-US"/>
          </a:p>
        </p:txBody>
      </p:sp>
      <p:sp>
        <p:nvSpPr>
          <p:cNvPr id="6" name="Footer Placeholder 5">
            <a:extLst>
              <a:ext uri="{FF2B5EF4-FFF2-40B4-BE49-F238E27FC236}">
                <a16:creationId xmlns:a16="http://schemas.microsoft.com/office/drawing/2014/main" id="{D8BC38A3-E134-E34A-575C-91A101BA018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075B5A-8648-7E37-EA71-7E0DBC6C73B1}"/>
              </a:ext>
            </a:extLst>
          </p:cNvPr>
          <p:cNvSpPr>
            <a:spLocks noGrp="1"/>
          </p:cNvSpPr>
          <p:nvPr>
            <p:ph type="sldNum" sz="quarter" idx="12"/>
          </p:nvPr>
        </p:nvSpPr>
        <p:spPr/>
        <p:txBody>
          <a:bodyPr/>
          <a:lstStyle/>
          <a:p>
            <a:fld id="{09467C59-7230-41F4-9301-D89330A4327A}" type="slidenum">
              <a:rPr lang="en-US" smtClean="0"/>
              <a:t>‹#›</a:t>
            </a:fld>
            <a:endParaRPr lang="en-US"/>
          </a:p>
        </p:txBody>
      </p:sp>
    </p:spTree>
    <p:extLst>
      <p:ext uri="{BB962C8B-B14F-4D97-AF65-F5344CB8AC3E}">
        <p14:creationId xmlns:p14="http://schemas.microsoft.com/office/powerpoint/2010/main" val="4273587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95DE61-B26A-203E-06D2-8879E7F21B0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5F7E431-6E7D-02B3-8736-C3ED7FF2AD3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D2CE3C9-2BDC-73FA-6B6C-96F6CB82884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08AD0ED-49EB-AC4A-E18F-4889519AEEE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3949B4C-F2DC-8414-AF76-36D30D28723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C092D26-7B92-00C5-72BE-1A1D949445A7}"/>
              </a:ext>
            </a:extLst>
          </p:cNvPr>
          <p:cNvSpPr>
            <a:spLocks noGrp="1"/>
          </p:cNvSpPr>
          <p:nvPr>
            <p:ph type="dt" sz="half" idx="10"/>
          </p:nvPr>
        </p:nvSpPr>
        <p:spPr/>
        <p:txBody>
          <a:bodyPr/>
          <a:lstStyle/>
          <a:p>
            <a:fld id="{6EB4ACF9-4C2A-4694-B498-48C8F70C0B17}" type="datetimeFigureOut">
              <a:rPr lang="en-US" smtClean="0"/>
              <a:t>11/22/2024</a:t>
            </a:fld>
            <a:endParaRPr lang="en-US"/>
          </a:p>
        </p:txBody>
      </p:sp>
      <p:sp>
        <p:nvSpPr>
          <p:cNvPr id="8" name="Footer Placeholder 7">
            <a:extLst>
              <a:ext uri="{FF2B5EF4-FFF2-40B4-BE49-F238E27FC236}">
                <a16:creationId xmlns:a16="http://schemas.microsoft.com/office/drawing/2014/main" id="{1CF68AB9-1CFC-DFDA-BD97-34BCD7E405D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A17C688-275D-893C-165C-DCAFBF9C0C29}"/>
              </a:ext>
            </a:extLst>
          </p:cNvPr>
          <p:cNvSpPr>
            <a:spLocks noGrp="1"/>
          </p:cNvSpPr>
          <p:nvPr>
            <p:ph type="sldNum" sz="quarter" idx="12"/>
          </p:nvPr>
        </p:nvSpPr>
        <p:spPr/>
        <p:txBody>
          <a:bodyPr/>
          <a:lstStyle/>
          <a:p>
            <a:fld id="{09467C59-7230-41F4-9301-D89330A4327A}" type="slidenum">
              <a:rPr lang="en-US" smtClean="0"/>
              <a:t>‹#›</a:t>
            </a:fld>
            <a:endParaRPr lang="en-US"/>
          </a:p>
        </p:txBody>
      </p:sp>
    </p:spTree>
    <p:extLst>
      <p:ext uri="{BB962C8B-B14F-4D97-AF65-F5344CB8AC3E}">
        <p14:creationId xmlns:p14="http://schemas.microsoft.com/office/powerpoint/2010/main" val="4227294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B04B1-3B81-DEEE-C891-18017DA213B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EF6056-BE8A-70F6-2747-6FDFFCD86068}"/>
              </a:ext>
            </a:extLst>
          </p:cNvPr>
          <p:cNvSpPr>
            <a:spLocks noGrp="1"/>
          </p:cNvSpPr>
          <p:nvPr>
            <p:ph type="dt" sz="half" idx="10"/>
          </p:nvPr>
        </p:nvSpPr>
        <p:spPr/>
        <p:txBody>
          <a:bodyPr/>
          <a:lstStyle/>
          <a:p>
            <a:fld id="{6EB4ACF9-4C2A-4694-B498-48C8F70C0B17}" type="datetimeFigureOut">
              <a:rPr lang="en-US" smtClean="0"/>
              <a:t>11/22/2024</a:t>
            </a:fld>
            <a:endParaRPr lang="en-US"/>
          </a:p>
        </p:txBody>
      </p:sp>
      <p:sp>
        <p:nvSpPr>
          <p:cNvPr id="4" name="Footer Placeholder 3">
            <a:extLst>
              <a:ext uri="{FF2B5EF4-FFF2-40B4-BE49-F238E27FC236}">
                <a16:creationId xmlns:a16="http://schemas.microsoft.com/office/drawing/2014/main" id="{11457A8F-AA01-BAA0-127F-85177E65FA1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A67DBDC-344D-AB1C-3B94-F7A1E0403DAD}"/>
              </a:ext>
            </a:extLst>
          </p:cNvPr>
          <p:cNvSpPr>
            <a:spLocks noGrp="1"/>
          </p:cNvSpPr>
          <p:nvPr>
            <p:ph type="sldNum" sz="quarter" idx="12"/>
          </p:nvPr>
        </p:nvSpPr>
        <p:spPr/>
        <p:txBody>
          <a:bodyPr/>
          <a:lstStyle/>
          <a:p>
            <a:fld id="{09467C59-7230-41F4-9301-D89330A4327A}" type="slidenum">
              <a:rPr lang="en-US" smtClean="0"/>
              <a:t>‹#›</a:t>
            </a:fld>
            <a:endParaRPr lang="en-US"/>
          </a:p>
        </p:txBody>
      </p:sp>
    </p:spTree>
    <p:extLst>
      <p:ext uri="{BB962C8B-B14F-4D97-AF65-F5344CB8AC3E}">
        <p14:creationId xmlns:p14="http://schemas.microsoft.com/office/powerpoint/2010/main" val="2431159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DB6CB6B-0C49-DE71-5AF0-F5963FD1578C}"/>
              </a:ext>
            </a:extLst>
          </p:cNvPr>
          <p:cNvSpPr>
            <a:spLocks noGrp="1"/>
          </p:cNvSpPr>
          <p:nvPr>
            <p:ph type="dt" sz="half" idx="10"/>
          </p:nvPr>
        </p:nvSpPr>
        <p:spPr/>
        <p:txBody>
          <a:bodyPr/>
          <a:lstStyle/>
          <a:p>
            <a:fld id="{6EB4ACF9-4C2A-4694-B498-48C8F70C0B17}" type="datetimeFigureOut">
              <a:rPr lang="en-US" smtClean="0"/>
              <a:t>11/22/2024</a:t>
            </a:fld>
            <a:endParaRPr lang="en-US"/>
          </a:p>
        </p:txBody>
      </p:sp>
      <p:sp>
        <p:nvSpPr>
          <p:cNvPr id="3" name="Footer Placeholder 2">
            <a:extLst>
              <a:ext uri="{FF2B5EF4-FFF2-40B4-BE49-F238E27FC236}">
                <a16:creationId xmlns:a16="http://schemas.microsoft.com/office/drawing/2014/main" id="{6E4421D8-0B04-9B30-379D-755A476C92B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183B40B-6FEC-5E22-C348-8BBD6B7BF216}"/>
              </a:ext>
            </a:extLst>
          </p:cNvPr>
          <p:cNvSpPr>
            <a:spLocks noGrp="1"/>
          </p:cNvSpPr>
          <p:nvPr>
            <p:ph type="sldNum" sz="quarter" idx="12"/>
          </p:nvPr>
        </p:nvSpPr>
        <p:spPr/>
        <p:txBody>
          <a:bodyPr/>
          <a:lstStyle/>
          <a:p>
            <a:fld id="{09467C59-7230-41F4-9301-D89330A4327A}" type="slidenum">
              <a:rPr lang="en-US" smtClean="0"/>
              <a:t>‹#›</a:t>
            </a:fld>
            <a:endParaRPr lang="en-US"/>
          </a:p>
        </p:txBody>
      </p:sp>
    </p:spTree>
    <p:extLst>
      <p:ext uri="{BB962C8B-B14F-4D97-AF65-F5344CB8AC3E}">
        <p14:creationId xmlns:p14="http://schemas.microsoft.com/office/powerpoint/2010/main" val="26683683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B2288-8EB7-CBA5-88F2-36ED846748C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C0CA785-F15B-D168-F826-C6AF10E1848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8BAEA26-FD11-A398-2313-594FD3F5A4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C5ECD62-7417-1232-AEC8-2F11F1C8443E}"/>
              </a:ext>
            </a:extLst>
          </p:cNvPr>
          <p:cNvSpPr>
            <a:spLocks noGrp="1"/>
          </p:cNvSpPr>
          <p:nvPr>
            <p:ph type="dt" sz="half" idx="10"/>
          </p:nvPr>
        </p:nvSpPr>
        <p:spPr/>
        <p:txBody>
          <a:bodyPr/>
          <a:lstStyle/>
          <a:p>
            <a:fld id="{6EB4ACF9-4C2A-4694-B498-48C8F70C0B17}" type="datetimeFigureOut">
              <a:rPr lang="en-US" smtClean="0"/>
              <a:t>11/22/2024</a:t>
            </a:fld>
            <a:endParaRPr lang="en-US"/>
          </a:p>
        </p:txBody>
      </p:sp>
      <p:sp>
        <p:nvSpPr>
          <p:cNvPr id="6" name="Footer Placeholder 5">
            <a:extLst>
              <a:ext uri="{FF2B5EF4-FFF2-40B4-BE49-F238E27FC236}">
                <a16:creationId xmlns:a16="http://schemas.microsoft.com/office/drawing/2014/main" id="{9E43C202-6350-E819-18D7-2944C4501B9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89787D-6FCF-AC00-FECE-8CFE75D05A53}"/>
              </a:ext>
            </a:extLst>
          </p:cNvPr>
          <p:cNvSpPr>
            <a:spLocks noGrp="1"/>
          </p:cNvSpPr>
          <p:nvPr>
            <p:ph type="sldNum" sz="quarter" idx="12"/>
          </p:nvPr>
        </p:nvSpPr>
        <p:spPr/>
        <p:txBody>
          <a:bodyPr/>
          <a:lstStyle/>
          <a:p>
            <a:fld id="{09467C59-7230-41F4-9301-D89330A4327A}" type="slidenum">
              <a:rPr lang="en-US" smtClean="0"/>
              <a:t>‹#›</a:t>
            </a:fld>
            <a:endParaRPr lang="en-US"/>
          </a:p>
        </p:txBody>
      </p:sp>
    </p:spTree>
    <p:extLst>
      <p:ext uri="{BB962C8B-B14F-4D97-AF65-F5344CB8AC3E}">
        <p14:creationId xmlns:p14="http://schemas.microsoft.com/office/powerpoint/2010/main" val="12210555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B68AF-5D7B-7D2D-92D7-05882BDCE8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A8FAA17-A0EB-D69F-B3F1-2645536265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AD521A9-8848-7F17-A81D-EC3A94C439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FC2FD31-0D03-204C-CECB-C5745A4D5FCE}"/>
              </a:ext>
            </a:extLst>
          </p:cNvPr>
          <p:cNvSpPr>
            <a:spLocks noGrp="1"/>
          </p:cNvSpPr>
          <p:nvPr>
            <p:ph type="dt" sz="half" idx="10"/>
          </p:nvPr>
        </p:nvSpPr>
        <p:spPr/>
        <p:txBody>
          <a:bodyPr/>
          <a:lstStyle/>
          <a:p>
            <a:fld id="{6EB4ACF9-4C2A-4694-B498-48C8F70C0B17}" type="datetimeFigureOut">
              <a:rPr lang="en-US" smtClean="0"/>
              <a:t>11/22/2024</a:t>
            </a:fld>
            <a:endParaRPr lang="en-US"/>
          </a:p>
        </p:txBody>
      </p:sp>
      <p:sp>
        <p:nvSpPr>
          <p:cNvPr id="6" name="Footer Placeholder 5">
            <a:extLst>
              <a:ext uri="{FF2B5EF4-FFF2-40B4-BE49-F238E27FC236}">
                <a16:creationId xmlns:a16="http://schemas.microsoft.com/office/drawing/2014/main" id="{DDDD93C0-98C1-1BD1-4924-1FF103269B1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E7FB6E2-7862-8703-EDDE-C8378A672E00}"/>
              </a:ext>
            </a:extLst>
          </p:cNvPr>
          <p:cNvSpPr>
            <a:spLocks noGrp="1"/>
          </p:cNvSpPr>
          <p:nvPr>
            <p:ph type="sldNum" sz="quarter" idx="12"/>
          </p:nvPr>
        </p:nvSpPr>
        <p:spPr/>
        <p:txBody>
          <a:bodyPr/>
          <a:lstStyle/>
          <a:p>
            <a:fld id="{09467C59-7230-41F4-9301-D89330A4327A}" type="slidenum">
              <a:rPr lang="en-US" smtClean="0"/>
              <a:t>‹#›</a:t>
            </a:fld>
            <a:endParaRPr lang="en-US"/>
          </a:p>
        </p:txBody>
      </p:sp>
    </p:spTree>
    <p:extLst>
      <p:ext uri="{BB962C8B-B14F-4D97-AF65-F5344CB8AC3E}">
        <p14:creationId xmlns:p14="http://schemas.microsoft.com/office/powerpoint/2010/main" val="2688693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92DC9E4-37EA-9EE0-B48C-15D6014632E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4EF2634-819F-EC24-13F0-6EBC3DD75C1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616472-61EF-2A12-A0FC-4D55CA80E2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EB4ACF9-4C2A-4694-B498-48C8F70C0B17}" type="datetimeFigureOut">
              <a:rPr lang="en-US" smtClean="0"/>
              <a:t>11/22/2024</a:t>
            </a:fld>
            <a:endParaRPr lang="en-US"/>
          </a:p>
        </p:txBody>
      </p:sp>
      <p:sp>
        <p:nvSpPr>
          <p:cNvPr id="5" name="Footer Placeholder 4">
            <a:extLst>
              <a:ext uri="{FF2B5EF4-FFF2-40B4-BE49-F238E27FC236}">
                <a16:creationId xmlns:a16="http://schemas.microsoft.com/office/drawing/2014/main" id="{64D763F8-D84A-037D-7B72-087D273CC6D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218EFF9-0B95-B7AF-4B55-A00609B1A59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9467C59-7230-41F4-9301-D89330A4327A}" type="slidenum">
              <a:rPr lang="en-US" smtClean="0"/>
              <a:t>‹#›</a:t>
            </a:fld>
            <a:endParaRPr lang="en-US"/>
          </a:p>
        </p:txBody>
      </p:sp>
    </p:spTree>
    <p:extLst>
      <p:ext uri="{BB962C8B-B14F-4D97-AF65-F5344CB8AC3E}">
        <p14:creationId xmlns:p14="http://schemas.microsoft.com/office/powerpoint/2010/main" val="35721656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m365.cloud.microsoft/chat/"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DF64A-2F17-FAE5-0AD4-AB900B5A606C}"/>
              </a:ext>
            </a:extLst>
          </p:cNvPr>
          <p:cNvSpPr>
            <a:spLocks noGrp="1"/>
          </p:cNvSpPr>
          <p:nvPr>
            <p:ph type="ctrTitle"/>
          </p:nvPr>
        </p:nvSpPr>
        <p:spPr/>
        <p:txBody>
          <a:bodyPr/>
          <a:lstStyle/>
          <a:p>
            <a:r>
              <a:rPr lang="en-US"/>
              <a:t>Citing genAI</a:t>
            </a:r>
          </a:p>
        </p:txBody>
      </p:sp>
      <p:sp>
        <p:nvSpPr>
          <p:cNvPr id="3" name="Subtitle 2">
            <a:extLst>
              <a:ext uri="{FF2B5EF4-FFF2-40B4-BE49-F238E27FC236}">
                <a16:creationId xmlns:a16="http://schemas.microsoft.com/office/drawing/2014/main" id="{EA0E43EE-B215-F594-C202-0F4234123831}"/>
              </a:ext>
            </a:extLst>
          </p:cNvPr>
          <p:cNvSpPr>
            <a:spLocks noGrp="1"/>
          </p:cNvSpPr>
          <p:nvPr>
            <p:ph type="subTitle" idx="1"/>
          </p:nvPr>
        </p:nvSpPr>
        <p:spPr/>
        <p:txBody>
          <a:bodyPr/>
          <a:lstStyle/>
          <a:p>
            <a:r>
              <a:rPr lang="en-US"/>
              <a:t>Best Practices in PowerPoint</a:t>
            </a:r>
          </a:p>
        </p:txBody>
      </p:sp>
    </p:spTree>
    <p:extLst>
      <p:ext uri="{BB962C8B-B14F-4D97-AF65-F5344CB8AC3E}">
        <p14:creationId xmlns:p14="http://schemas.microsoft.com/office/powerpoint/2010/main" val="14710101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DD3C28-AE29-40A0-E813-7188BA0556C7}"/>
              </a:ext>
            </a:extLst>
          </p:cNvPr>
          <p:cNvSpPr>
            <a:spLocks noGrp="1"/>
          </p:cNvSpPr>
          <p:nvPr>
            <p:ph type="title"/>
          </p:nvPr>
        </p:nvSpPr>
        <p:spPr/>
        <p:txBody>
          <a:bodyPr>
            <a:normAutofit/>
          </a:bodyPr>
          <a:lstStyle/>
          <a:p>
            <a:r>
              <a:rPr lang="en-US"/>
              <a:t>Words Shakespeare Coined</a:t>
            </a:r>
          </a:p>
        </p:txBody>
      </p:sp>
      <p:sp>
        <p:nvSpPr>
          <p:cNvPr id="3" name="Content Placeholder 2">
            <a:extLst>
              <a:ext uri="{FF2B5EF4-FFF2-40B4-BE49-F238E27FC236}">
                <a16:creationId xmlns:a16="http://schemas.microsoft.com/office/drawing/2014/main" id="{571D7DB6-936B-C534-AB70-55E14BA2B6AC}"/>
              </a:ext>
            </a:extLst>
          </p:cNvPr>
          <p:cNvSpPr>
            <a:spLocks noGrp="1"/>
          </p:cNvSpPr>
          <p:nvPr>
            <p:ph idx="1"/>
          </p:nvPr>
        </p:nvSpPr>
        <p:spPr/>
        <p:txBody>
          <a:bodyPr>
            <a:normAutofit fontScale="92500" lnSpcReduction="10000"/>
          </a:bodyPr>
          <a:lstStyle/>
          <a:p>
            <a:pPr marL="514350" indent="-514350" algn="l">
              <a:spcBef>
                <a:spcPts val="900"/>
              </a:spcBef>
              <a:buFont typeface="+mj-lt"/>
              <a:buAutoNum type="arabicPeriod"/>
            </a:pPr>
            <a:r>
              <a:rPr lang="en-US" b="1" i="0">
                <a:solidFill>
                  <a:srgbClr val="111111"/>
                </a:solidFill>
                <a:effectLst/>
              </a:rPr>
              <a:t>Swagger</a:t>
            </a:r>
            <a:endParaRPr lang="en-US" b="0" i="0">
              <a:solidFill>
                <a:srgbClr val="111111"/>
              </a:solidFill>
              <a:effectLst/>
            </a:endParaRPr>
          </a:p>
          <a:p>
            <a:pPr marL="457200" lvl="1" indent="0">
              <a:spcBef>
                <a:spcPts val="900"/>
              </a:spcBef>
              <a:buNone/>
            </a:pPr>
            <a:r>
              <a:rPr lang="en-US" b="0" i="0">
                <a:solidFill>
                  <a:srgbClr val="111111"/>
                </a:solidFill>
                <a:effectLst/>
              </a:rPr>
              <a:t>Originally used in </a:t>
            </a:r>
            <a:r>
              <a:rPr lang="en-US" b="0" i="1">
                <a:solidFill>
                  <a:srgbClr val="111111"/>
                </a:solidFill>
                <a:effectLst/>
              </a:rPr>
              <a:t>A Midsummer Night’s Dream</a:t>
            </a:r>
            <a:r>
              <a:rPr lang="en-US" b="0">
                <a:solidFill>
                  <a:srgbClr val="111111"/>
                </a:solidFill>
                <a:effectLst/>
              </a:rPr>
              <a:t>,</a:t>
            </a:r>
            <a:r>
              <a:rPr lang="en-US" b="0" i="0">
                <a:solidFill>
                  <a:srgbClr val="111111"/>
                </a:solidFill>
                <a:effectLst/>
              </a:rPr>
              <a:t> this word now describes a confident and stylish manner.</a:t>
            </a:r>
          </a:p>
          <a:p>
            <a:pPr marL="514350" indent="-514350" algn="l">
              <a:spcBef>
                <a:spcPts val="900"/>
              </a:spcBef>
              <a:buFont typeface="+mj-lt"/>
              <a:buAutoNum type="arabicPeriod"/>
            </a:pPr>
            <a:r>
              <a:rPr lang="en-US" b="1" i="0">
                <a:solidFill>
                  <a:srgbClr val="111111"/>
                </a:solidFill>
                <a:effectLst/>
              </a:rPr>
              <a:t>Bedazzled</a:t>
            </a:r>
            <a:endParaRPr lang="en-US" b="0" i="0">
              <a:solidFill>
                <a:srgbClr val="111111"/>
              </a:solidFill>
              <a:effectLst/>
            </a:endParaRPr>
          </a:p>
          <a:p>
            <a:pPr marL="457200" lvl="1" indent="0">
              <a:spcBef>
                <a:spcPts val="900"/>
              </a:spcBef>
              <a:buNone/>
            </a:pPr>
            <a:r>
              <a:rPr lang="en-US" b="0" i="0">
                <a:solidFill>
                  <a:srgbClr val="111111"/>
                </a:solidFill>
                <a:effectLst/>
              </a:rPr>
              <a:t>From </a:t>
            </a:r>
            <a:r>
              <a:rPr lang="en-US" b="0" i="1">
                <a:solidFill>
                  <a:srgbClr val="111111"/>
                </a:solidFill>
                <a:effectLst/>
              </a:rPr>
              <a:t>The Taming of the Shrew</a:t>
            </a:r>
            <a:r>
              <a:rPr lang="en-US" b="0">
                <a:solidFill>
                  <a:srgbClr val="111111"/>
                </a:solidFill>
                <a:effectLst/>
              </a:rPr>
              <a:t>,</a:t>
            </a:r>
            <a:r>
              <a:rPr lang="en-US" b="0" i="1">
                <a:solidFill>
                  <a:srgbClr val="111111"/>
                </a:solidFill>
                <a:effectLst/>
              </a:rPr>
              <a:t> </a:t>
            </a:r>
            <a:r>
              <a:rPr lang="en-US" b="0" i="0">
                <a:solidFill>
                  <a:srgbClr val="111111"/>
                </a:solidFill>
                <a:effectLst/>
              </a:rPr>
              <a:t>it means to be dazzled or impressed, often by something shiny or impressive.</a:t>
            </a:r>
          </a:p>
          <a:p>
            <a:pPr marL="514350" indent="-514350" algn="l">
              <a:spcBef>
                <a:spcPts val="900"/>
              </a:spcBef>
              <a:buFont typeface="+mj-lt"/>
              <a:buAutoNum type="arabicPeriod"/>
            </a:pPr>
            <a:r>
              <a:rPr lang="en-US" b="1" i="0">
                <a:solidFill>
                  <a:srgbClr val="111111"/>
                </a:solidFill>
                <a:effectLst/>
              </a:rPr>
              <a:t>Lonely</a:t>
            </a:r>
            <a:endParaRPr lang="en-US" b="0" i="0">
              <a:solidFill>
                <a:srgbClr val="111111"/>
              </a:solidFill>
              <a:effectLst/>
            </a:endParaRPr>
          </a:p>
          <a:p>
            <a:pPr marL="457200" lvl="1" indent="0">
              <a:spcBef>
                <a:spcPts val="900"/>
              </a:spcBef>
              <a:buNone/>
            </a:pPr>
            <a:r>
              <a:rPr lang="en-US" b="0" i="0">
                <a:solidFill>
                  <a:srgbClr val="111111"/>
                </a:solidFill>
                <a:effectLst/>
              </a:rPr>
              <a:t>First appearing in </a:t>
            </a:r>
            <a:r>
              <a:rPr lang="en-US" b="0" i="1">
                <a:solidFill>
                  <a:srgbClr val="111111"/>
                </a:solidFill>
                <a:effectLst/>
              </a:rPr>
              <a:t>Coriolanus</a:t>
            </a:r>
            <a:r>
              <a:rPr lang="en-US" b="0" i="0">
                <a:solidFill>
                  <a:srgbClr val="111111"/>
                </a:solidFill>
                <a:effectLst/>
              </a:rPr>
              <a:t>, this word describes the feeling of being alone or isolated.</a:t>
            </a:r>
          </a:p>
          <a:p>
            <a:pPr marL="514350" indent="-514350" algn="l">
              <a:spcBef>
                <a:spcPts val="900"/>
              </a:spcBef>
              <a:buFont typeface="+mj-lt"/>
              <a:buAutoNum type="arabicPeriod"/>
            </a:pPr>
            <a:r>
              <a:rPr lang="en-US" b="1" i="0">
                <a:solidFill>
                  <a:srgbClr val="111111"/>
                </a:solidFill>
                <a:effectLst/>
              </a:rPr>
              <a:t>Gossip</a:t>
            </a:r>
            <a:endParaRPr lang="en-US" b="0" i="0">
              <a:solidFill>
                <a:srgbClr val="111111"/>
              </a:solidFill>
              <a:effectLst/>
            </a:endParaRPr>
          </a:p>
          <a:p>
            <a:pPr marL="457200" lvl="1" indent="0">
              <a:spcBef>
                <a:spcPts val="900"/>
              </a:spcBef>
              <a:buNone/>
            </a:pPr>
            <a:r>
              <a:rPr lang="en-US" b="0" i="0">
                <a:solidFill>
                  <a:srgbClr val="111111"/>
                </a:solidFill>
                <a:effectLst/>
              </a:rPr>
              <a:t>Used in </a:t>
            </a:r>
            <a:r>
              <a:rPr lang="en-US" b="0" i="1">
                <a:solidFill>
                  <a:srgbClr val="111111"/>
                </a:solidFill>
                <a:effectLst/>
              </a:rPr>
              <a:t>The Comedy of Errors</a:t>
            </a:r>
            <a:r>
              <a:rPr lang="en-US" b="0">
                <a:solidFill>
                  <a:srgbClr val="111111"/>
                </a:solidFill>
                <a:effectLst/>
              </a:rPr>
              <a:t>,</a:t>
            </a:r>
            <a:r>
              <a:rPr lang="en-US" b="0" i="0">
                <a:solidFill>
                  <a:srgbClr val="111111"/>
                </a:solidFill>
                <a:effectLst/>
              </a:rPr>
              <a:t> it originally referred to a godparent but now means casual or idle talk about others (Microsoft, 2024; see Appendix A).</a:t>
            </a:r>
          </a:p>
        </p:txBody>
      </p:sp>
    </p:spTree>
    <p:extLst>
      <p:ext uri="{BB962C8B-B14F-4D97-AF65-F5344CB8AC3E}">
        <p14:creationId xmlns:p14="http://schemas.microsoft.com/office/powerpoint/2010/main" val="10381564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a:extLst>
              <a:ext uri="{FF2B5EF4-FFF2-40B4-BE49-F238E27FC236}">
                <a16:creationId xmlns:a16="http://schemas.microsoft.com/office/drawing/2014/main" id="{0923447D-1527-F503-242A-784E0A02A1D6}"/>
              </a:ext>
            </a:extLst>
          </p:cNvPr>
          <p:cNvSpPr>
            <a:spLocks noGrp="1"/>
          </p:cNvSpPr>
          <p:nvPr>
            <p:ph type="title"/>
          </p:nvPr>
        </p:nvSpPr>
        <p:spPr>
          <a:xfrm>
            <a:off x="7604233" y="1582986"/>
            <a:ext cx="3973385" cy="3692028"/>
          </a:xfrm>
          <a:noFill/>
        </p:spPr>
        <p:txBody>
          <a:bodyPr vert="horz" lIns="91440" tIns="45720" rIns="91440" bIns="45720" rtlCol="0" anchor="ctr">
            <a:normAutofit/>
          </a:bodyPr>
          <a:lstStyle/>
          <a:p>
            <a:r>
              <a:rPr lang="en-US" sz="5200"/>
              <a:t>Radio and Popular Musical</a:t>
            </a:r>
          </a:p>
        </p:txBody>
      </p:sp>
      <p:pic>
        <p:nvPicPr>
          <p:cNvPr id="5" name="Content Placeholder 4">
            <a:extLst>
              <a:ext uri="{FF2B5EF4-FFF2-40B4-BE49-F238E27FC236}">
                <a16:creationId xmlns:a16="http://schemas.microsoft.com/office/drawing/2014/main" id="{F3CC1040-C6F2-CB0F-CC81-DE2C2DBEBFC4}"/>
              </a:ext>
            </a:extLst>
          </p:cNvPr>
          <p:cNvPicPr>
            <a:picLocks noChangeAspect="1"/>
          </p:cNvPicPr>
          <p:nvPr/>
        </p:nvPicPr>
        <p:blipFill>
          <a:blip r:embed="rId3"/>
          <a:srcRect t="964" b="964"/>
          <a:stretch/>
        </p:blipFill>
        <p:spPr>
          <a:xfrm>
            <a:off x="20" y="10"/>
            <a:ext cx="6992881" cy="6857990"/>
          </a:xfrm>
          <a:prstGeom prst="rect">
            <a:avLst/>
          </a:prstGeom>
        </p:spPr>
      </p:pic>
      <p:sp>
        <p:nvSpPr>
          <p:cNvPr id="8" name="TextBox 7">
            <a:extLst>
              <a:ext uri="{FF2B5EF4-FFF2-40B4-BE49-F238E27FC236}">
                <a16:creationId xmlns:a16="http://schemas.microsoft.com/office/drawing/2014/main" id="{BAF0CC7A-9EC9-474C-F7B8-BAFC6DA914B6}"/>
              </a:ext>
            </a:extLst>
          </p:cNvPr>
          <p:cNvSpPr txBox="1"/>
          <p:nvPr/>
        </p:nvSpPr>
        <p:spPr>
          <a:xfrm>
            <a:off x="7180729" y="6521824"/>
            <a:ext cx="4128247" cy="246221"/>
          </a:xfrm>
          <a:prstGeom prst="rect">
            <a:avLst/>
          </a:prstGeom>
          <a:noFill/>
        </p:spPr>
        <p:txBody>
          <a:bodyPr wrap="square" rtlCol="0">
            <a:spAutoFit/>
          </a:bodyPr>
          <a:lstStyle/>
          <a:p>
            <a:r>
              <a:rPr lang="en-US" sz="1000"/>
              <a:t>Image: Microsoft (2024; see Appendix B)</a:t>
            </a:r>
          </a:p>
        </p:txBody>
      </p:sp>
    </p:spTree>
    <p:extLst>
      <p:ext uri="{BB962C8B-B14F-4D97-AF65-F5344CB8AC3E}">
        <p14:creationId xmlns:p14="http://schemas.microsoft.com/office/powerpoint/2010/main" val="19815551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7E698-7087-FB0F-DE1C-B55124E19259}"/>
              </a:ext>
            </a:extLst>
          </p:cNvPr>
          <p:cNvSpPr>
            <a:spLocks noGrp="1"/>
          </p:cNvSpPr>
          <p:nvPr>
            <p:ph type="title"/>
          </p:nvPr>
        </p:nvSpPr>
        <p:spPr/>
        <p:txBody>
          <a:bodyPr/>
          <a:lstStyle/>
          <a:p>
            <a:r>
              <a:rPr lang="en-US"/>
              <a:t>References</a:t>
            </a:r>
          </a:p>
        </p:txBody>
      </p:sp>
      <p:sp>
        <p:nvSpPr>
          <p:cNvPr id="3" name="Content Placeholder 2">
            <a:extLst>
              <a:ext uri="{FF2B5EF4-FFF2-40B4-BE49-F238E27FC236}">
                <a16:creationId xmlns:a16="http://schemas.microsoft.com/office/drawing/2014/main" id="{188A273C-A13A-C1E3-0E34-F3329143C4C7}"/>
              </a:ext>
            </a:extLst>
          </p:cNvPr>
          <p:cNvSpPr>
            <a:spLocks noGrp="1"/>
          </p:cNvSpPr>
          <p:nvPr>
            <p:ph idx="1"/>
          </p:nvPr>
        </p:nvSpPr>
        <p:spPr/>
        <p:txBody>
          <a:bodyPr/>
          <a:lstStyle/>
          <a:p>
            <a:pPr marL="457200" lvl="1" indent="-457200">
              <a:lnSpc>
                <a:spcPct val="115000"/>
              </a:lnSpc>
              <a:spcAft>
                <a:spcPts val="800"/>
              </a:spcAft>
              <a:buNone/>
            </a:pPr>
            <a:r>
              <a:rPr lang="en-US"/>
              <a:t>Microsoft. (2024). Copilot [Large language model]. </a:t>
            </a:r>
            <a:r>
              <a:rPr lang="en-US">
                <a:hlinkClick r:id="rId2"/>
              </a:rPr>
              <a:t>https://m365.cloud.microsoft/chat/</a:t>
            </a:r>
            <a:endParaRPr lang="en-US"/>
          </a:p>
        </p:txBody>
      </p:sp>
    </p:spTree>
    <p:extLst>
      <p:ext uri="{BB962C8B-B14F-4D97-AF65-F5344CB8AC3E}">
        <p14:creationId xmlns:p14="http://schemas.microsoft.com/office/powerpoint/2010/main" val="13370084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4CA6C4-D07F-19B4-26E3-1D3261D7A7EE}"/>
              </a:ext>
            </a:extLst>
          </p:cNvPr>
          <p:cNvSpPr>
            <a:spLocks noGrp="1"/>
          </p:cNvSpPr>
          <p:nvPr>
            <p:ph type="title"/>
          </p:nvPr>
        </p:nvSpPr>
        <p:spPr/>
        <p:txBody>
          <a:bodyPr/>
          <a:lstStyle/>
          <a:p>
            <a:r>
              <a:rPr lang="en-US"/>
              <a:t>Appendix A</a:t>
            </a:r>
          </a:p>
        </p:txBody>
      </p:sp>
      <p:sp>
        <p:nvSpPr>
          <p:cNvPr id="3" name="Content Placeholder 2">
            <a:extLst>
              <a:ext uri="{FF2B5EF4-FFF2-40B4-BE49-F238E27FC236}">
                <a16:creationId xmlns:a16="http://schemas.microsoft.com/office/drawing/2014/main" id="{8250662C-1C94-66A2-B1FB-3300D14C6AD7}"/>
              </a:ext>
            </a:extLst>
          </p:cNvPr>
          <p:cNvSpPr>
            <a:spLocks noGrp="1"/>
          </p:cNvSpPr>
          <p:nvPr>
            <p:ph idx="1"/>
          </p:nvPr>
        </p:nvSpPr>
        <p:spPr/>
        <p:txBody>
          <a:bodyPr>
            <a:normAutofit fontScale="55000" lnSpcReduction="20000"/>
          </a:bodyPr>
          <a:lstStyle/>
          <a:p>
            <a:pPr marL="0" indent="0">
              <a:buNone/>
            </a:pPr>
            <a:r>
              <a:rPr lang="en-US" b="1"/>
              <a:t>User: </a:t>
            </a:r>
          </a:p>
          <a:p>
            <a:pPr marL="0" indent="0">
              <a:buNone/>
            </a:pPr>
            <a:r>
              <a:rPr lang="en-US"/>
              <a:t>Write the text content for a single slide of a slideshow. The slideshow's title is Why is Shakespeare still important today. The slide that you are to create should be on the topic of words that Shakespeare coined that are in current use. There should only be four examples given.</a:t>
            </a:r>
          </a:p>
          <a:p>
            <a:pPr marL="0" indent="0">
              <a:buNone/>
            </a:pPr>
            <a:r>
              <a:rPr lang="en-US" b="1"/>
              <a:t>Copilot:</a:t>
            </a:r>
          </a:p>
          <a:p>
            <a:pPr marL="0" indent="0">
              <a:buNone/>
            </a:pPr>
            <a:r>
              <a:rPr lang="en-US"/>
              <a:t>### Words Shakespeare Coined That Are Still in Use Today</a:t>
            </a:r>
          </a:p>
          <a:p>
            <a:pPr marL="0" indent="0">
              <a:buNone/>
            </a:pPr>
            <a:r>
              <a:rPr lang="en-US"/>
              <a:t>**1. **Swagger**</a:t>
            </a:r>
          </a:p>
          <a:p>
            <a:pPr marL="0" indent="0">
              <a:buNone/>
            </a:pPr>
            <a:r>
              <a:rPr lang="en-US"/>
              <a:t>   - Originally used in "A Midsummer Night's Dream," this word now describes a confident and stylish manner.</a:t>
            </a:r>
          </a:p>
          <a:p>
            <a:pPr marL="0" indent="0">
              <a:buNone/>
            </a:pPr>
            <a:r>
              <a:rPr lang="en-US"/>
              <a:t>**2. **Bedazzled**</a:t>
            </a:r>
          </a:p>
          <a:p>
            <a:pPr marL="0" indent="0">
              <a:buNone/>
            </a:pPr>
            <a:r>
              <a:rPr lang="en-US"/>
              <a:t>   - From "The Taming of the Shrew," it means to be dazzled or impressed, often by something shiny or impressive.</a:t>
            </a:r>
          </a:p>
          <a:p>
            <a:pPr marL="0" indent="0">
              <a:buNone/>
            </a:pPr>
            <a:r>
              <a:rPr lang="en-US"/>
              <a:t>**3. **Lonely**</a:t>
            </a:r>
          </a:p>
          <a:p>
            <a:pPr marL="0" indent="0">
              <a:buNone/>
            </a:pPr>
            <a:r>
              <a:rPr lang="en-US"/>
              <a:t>   - First appearing in "Coriolanus," this word describes the feeling of being alone or isolated.</a:t>
            </a:r>
          </a:p>
          <a:p>
            <a:pPr marL="0" indent="0">
              <a:buNone/>
            </a:pPr>
            <a:r>
              <a:rPr lang="en-US"/>
              <a:t>**4. **Gossip**</a:t>
            </a:r>
          </a:p>
          <a:p>
            <a:pPr marL="0" indent="0">
              <a:buNone/>
            </a:pPr>
            <a:r>
              <a:rPr lang="en-US"/>
              <a:t>   - Used in "The Comedy of Errors," it originally referred to a godparent but now means casual or idle talk about others.</a:t>
            </a:r>
          </a:p>
          <a:p>
            <a:pPr marL="0" indent="0">
              <a:buNone/>
            </a:pPr>
            <a:r>
              <a:rPr lang="en-US"/>
              <a:t>These examples highlight Shakespeare's lasting impact on the English language, showing how his creativity continues to influence our daily communication.</a:t>
            </a:r>
          </a:p>
        </p:txBody>
      </p:sp>
    </p:spTree>
    <p:extLst>
      <p:ext uri="{BB962C8B-B14F-4D97-AF65-F5344CB8AC3E}">
        <p14:creationId xmlns:p14="http://schemas.microsoft.com/office/powerpoint/2010/main" val="16620154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A50D1-6F90-7A75-386A-042967AED04F}"/>
              </a:ext>
            </a:extLst>
          </p:cNvPr>
          <p:cNvSpPr>
            <a:spLocks noGrp="1"/>
          </p:cNvSpPr>
          <p:nvPr>
            <p:ph type="title"/>
          </p:nvPr>
        </p:nvSpPr>
        <p:spPr/>
        <p:txBody>
          <a:bodyPr/>
          <a:lstStyle/>
          <a:p>
            <a:r>
              <a:rPr lang="en-US"/>
              <a:t>Appendix B</a:t>
            </a:r>
          </a:p>
        </p:txBody>
      </p:sp>
      <p:sp>
        <p:nvSpPr>
          <p:cNvPr id="3" name="Content Placeholder 2">
            <a:extLst>
              <a:ext uri="{FF2B5EF4-FFF2-40B4-BE49-F238E27FC236}">
                <a16:creationId xmlns:a16="http://schemas.microsoft.com/office/drawing/2014/main" id="{DA2E37FD-8485-28AB-870F-074023B645DC}"/>
              </a:ext>
            </a:extLst>
          </p:cNvPr>
          <p:cNvSpPr>
            <a:spLocks noGrp="1"/>
          </p:cNvSpPr>
          <p:nvPr>
            <p:ph idx="1"/>
          </p:nvPr>
        </p:nvSpPr>
        <p:spPr>
          <a:xfrm>
            <a:off x="838200" y="1825626"/>
            <a:ext cx="10515600" cy="1926104"/>
          </a:xfrm>
        </p:spPr>
        <p:txBody>
          <a:bodyPr>
            <a:normAutofit/>
          </a:bodyPr>
          <a:lstStyle/>
          <a:p>
            <a:pPr marL="0" indent="0">
              <a:buNone/>
            </a:pPr>
            <a:r>
              <a:rPr lang="en-US" b="1" dirty="0"/>
              <a:t>User</a:t>
            </a:r>
            <a:r>
              <a:rPr lang="en-US" dirty="0"/>
              <a:t>: Create an image that metaphorically depicts a rock band's music being played over the radio airwaves. The style of the image should be like a comic book.</a:t>
            </a:r>
          </a:p>
          <a:p>
            <a:pPr marL="0" indent="0">
              <a:buNone/>
            </a:pPr>
            <a:r>
              <a:rPr lang="en-US" b="1" dirty="0"/>
              <a:t>Copilot</a:t>
            </a:r>
            <a:r>
              <a:rPr lang="en-US" dirty="0"/>
              <a:t>: I’ll try to create that.</a:t>
            </a:r>
          </a:p>
        </p:txBody>
      </p:sp>
      <p:pic>
        <p:nvPicPr>
          <p:cNvPr id="13" name="Picture 12" descr="A group of people on a stage with musical notes&#10;&#10;Description automatically generated">
            <a:extLst>
              <a:ext uri="{FF2B5EF4-FFF2-40B4-BE49-F238E27FC236}">
                <a16:creationId xmlns:a16="http://schemas.microsoft.com/office/drawing/2014/main" id="{13B0B500-B2C8-F649-F2A1-6EC1C0E85290}"/>
              </a:ext>
            </a:extLst>
          </p:cNvPr>
          <p:cNvPicPr>
            <a:picLocks noChangeAspect="1"/>
          </p:cNvPicPr>
          <p:nvPr/>
        </p:nvPicPr>
        <p:blipFill>
          <a:blip r:embed="rId2"/>
          <a:stretch>
            <a:fillRect/>
          </a:stretch>
        </p:blipFill>
        <p:spPr>
          <a:xfrm>
            <a:off x="6411465" y="3897762"/>
            <a:ext cx="2595113" cy="2595113"/>
          </a:xfrm>
          <a:prstGeom prst="rect">
            <a:avLst/>
          </a:prstGeom>
        </p:spPr>
      </p:pic>
      <p:pic>
        <p:nvPicPr>
          <p:cNvPr id="15" name="Picture 14" descr="A band performing on a stage&#10;&#10;Description automatically generated">
            <a:extLst>
              <a:ext uri="{FF2B5EF4-FFF2-40B4-BE49-F238E27FC236}">
                <a16:creationId xmlns:a16="http://schemas.microsoft.com/office/drawing/2014/main" id="{DB3879B7-45E3-2502-5A4B-5943C6AB5857}"/>
              </a:ext>
            </a:extLst>
          </p:cNvPr>
          <p:cNvPicPr>
            <a:picLocks noChangeAspect="1"/>
          </p:cNvPicPr>
          <p:nvPr/>
        </p:nvPicPr>
        <p:blipFill>
          <a:blip r:embed="rId3"/>
          <a:stretch>
            <a:fillRect/>
          </a:stretch>
        </p:blipFill>
        <p:spPr>
          <a:xfrm>
            <a:off x="2696475" y="3897762"/>
            <a:ext cx="2595113" cy="2595113"/>
          </a:xfrm>
          <a:prstGeom prst="rect">
            <a:avLst/>
          </a:prstGeom>
        </p:spPr>
      </p:pic>
    </p:spTree>
    <p:extLst>
      <p:ext uri="{BB962C8B-B14F-4D97-AF65-F5344CB8AC3E}">
        <p14:creationId xmlns:p14="http://schemas.microsoft.com/office/powerpoint/2010/main" val="2848253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386</Words>
  <Application>Microsoft Office PowerPoint</Application>
  <PresentationFormat>Widescreen</PresentationFormat>
  <Paragraphs>34</Paragraphs>
  <Slides>6</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Aptos</vt:lpstr>
      <vt:lpstr>Aptos Display</vt:lpstr>
      <vt:lpstr>Arial</vt:lpstr>
      <vt:lpstr>Office Theme</vt:lpstr>
      <vt:lpstr>Citing genAI</vt:lpstr>
      <vt:lpstr>Words Shakespeare Coined</vt:lpstr>
      <vt:lpstr>Radio and Popular Musical</vt:lpstr>
      <vt:lpstr>References</vt:lpstr>
      <vt:lpstr>Appendix A</vt:lpstr>
      <vt:lpstr>Appendix B</vt:lpstr>
    </vt:vector>
  </TitlesOfParts>
  <Company>Fanshawe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Poulter, Wilson</dc:creator>
  <cp:lastModifiedBy>Walmsley, Ryan</cp:lastModifiedBy>
  <cp:revision>2</cp:revision>
  <dcterms:created xsi:type="dcterms:W3CDTF">2024-11-04T20:09:40Z</dcterms:created>
  <dcterms:modified xsi:type="dcterms:W3CDTF">2024-11-22T14:55:24Z</dcterms:modified>
</cp:coreProperties>
</file>